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75" r:id="rId2"/>
    <p:sldId id="266" r:id="rId3"/>
    <p:sldId id="267" r:id="rId4"/>
    <p:sldId id="268" r:id="rId5"/>
    <p:sldId id="269" r:id="rId6"/>
    <p:sldId id="271" r:id="rId7"/>
    <p:sldId id="272" r:id="rId8"/>
    <p:sldId id="276" r:id="rId9"/>
    <p:sldId id="273" r:id="rId10"/>
    <p:sldId id="274" r:id="rId11"/>
    <p:sldId id="27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C0FF08-6072-4E7E-988B-816109488EC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DA26FB-0B85-4E0C-96E1-94639208F4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898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4BD4E35-3F9E-419D-8807-EE71224D0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4E35-3F9E-419D-8807-EE71224D0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4E35-3F9E-419D-8807-EE71224D0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4BD4E35-3F9E-419D-8807-EE71224D0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4E35-3F9E-419D-8807-EE71224D09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4E35-3F9E-419D-8807-EE71224D0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4BD4E35-3F9E-419D-8807-EE71224D09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4E35-3F9E-419D-8807-EE71224D0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4E35-3F9E-419D-8807-EE71224D0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4E35-3F9E-419D-8807-EE71224D0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4E35-3F9E-419D-8807-EE71224D09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2160EF2-25FE-4651-B50C-496DDC0473D6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4BD4E35-3F9E-419D-8807-EE71224D09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enwood.ROE_4\AppData\Local\Temp\1a64b8yj.tmp\{238C16DC-AA5C-4853-98A2-7A551185333B}Img1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5336">
            <a:off x="4037582" y="734096"/>
            <a:ext cx="3943350" cy="5257800"/>
          </a:xfrm>
          <a:prstGeom prst="rect">
            <a:avLst/>
          </a:prstGeom>
          <a:noFill/>
        </p:spPr>
      </p:pic>
      <p:sp>
        <p:nvSpPr>
          <p:cNvPr id="5" name="Rounded Rectangle 4"/>
          <p:cNvSpPr/>
          <p:nvPr/>
        </p:nvSpPr>
        <p:spPr>
          <a:xfrm>
            <a:off x="533400" y="533400"/>
            <a:ext cx="3581400" cy="50292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What Is Close Reading?</a:t>
            </a:r>
          </a:p>
          <a:p>
            <a:r>
              <a:rPr lang="en-US" dirty="0"/>
              <a:t>Essentially, close reading means reading to uncover layers of meaning that lead to deep comprehension. 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Text-dependent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chapter title is Independence Day- What title might you give the chapter?</a:t>
            </a:r>
          </a:p>
          <a:p>
            <a:r>
              <a:rPr lang="en-US" dirty="0" smtClean="0"/>
              <a:t>What other ways could Libby have made a statement?</a:t>
            </a:r>
            <a:endParaRPr lang="en-US" dirty="0"/>
          </a:p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4114800" y="5181600"/>
            <a:ext cx="4038600" cy="1066800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Key Information &amp; Details -Opinions</a:t>
            </a:r>
            <a:endParaRPr lang="en-US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connecting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other professions work similar to the beef industry and/or farming?</a:t>
            </a:r>
          </a:p>
          <a:p>
            <a:r>
              <a:rPr lang="en-US" dirty="0" smtClean="0"/>
              <a:t>What other professions have a complex moral/ethical component (eating/killing animals)?</a:t>
            </a:r>
          </a:p>
          <a:p>
            <a:r>
              <a:rPr lang="en-US" dirty="0" smtClean="0"/>
              <a:t>What other cultures have a similar industry?</a:t>
            </a:r>
            <a:endParaRPr lang="en-US" dirty="0"/>
          </a:p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4114800" y="5181600"/>
            <a:ext cx="4038600" cy="1066800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Integration of Knowledge </a:t>
            </a:r>
            <a:endParaRPr lang="en-US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Reading Page 125-133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with a pencil</a:t>
            </a:r>
          </a:p>
          <a:p>
            <a:pPr lvl="1"/>
            <a:r>
              <a:rPr lang="en-US" dirty="0" smtClean="0"/>
              <a:t>What powerful words/phrases jump out at you?</a:t>
            </a:r>
          </a:p>
          <a:p>
            <a:pPr lvl="1"/>
            <a:r>
              <a:rPr lang="en-US" dirty="0" smtClean="0"/>
              <a:t>What confuses you?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Writing</a:t>
            </a:r>
          </a:p>
          <a:p>
            <a:pPr lvl="1"/>
            <a:r>
              <a:rPr lang="en-US" dirty="0" smtClean="0"/>
              <a:t>What are your impressions of Libby’s decision?</a:t>
            </a:r>
          </a:p>
          <a:p>
            <a:pPr lvl="1"/>
            <a:r>
              <a:rPr lang="en-US" dirty="0" smtClean="0"/>
              <a:t>What are your thoughts about how Libby’s family reacts?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Talk to a friend…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your impressions of Libby &amp; her family?</a:t>
            </a:r>
          </a:p>
          <a:p>
            <a:r>
              <a:rPr lang="en-US" dirty="0" smtClean="0"/>
              <a:t>What did you find in the text to support your inferences for what might happen next?</a:t>
            </a:r>
          </a:p>
          <a:p>
            <a:r>
              <a:rPr lang="en-US" dirty="0" smtClean="0"/>
              <a:t>What kinds of experiences have you been through that might compare to Libby’s?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Read the Passage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aloud</a:t>
            </a:r>
          </a:p>
          <a:p>
            <a:pPr lvl="1"/>
            <a:r>
              <a:rPr lang="en-US" dirty="0" smtClean="0"/>
              <a:t>Follow along</a:t>
            </a:r>
          </a:p>
          <a:p>
            <a:pPr lvl="1"/>
            <a:r>
              <a:rPr lang="en-US" dirty="0" smtClean="0"/>
              <a:t>Not stopping for questions, read through without interruption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Text-dependent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get together like?</a:t>
            </a:r>
          </a:p>
          <a:p>
            <a:r>
              <a:rPr lang="en-US" dirty="0" smtClean="0"/>
              <a:t>What are reasons that Libby is making her decision?</a:t>
            </a:r>
          </a:p>
          <a:p>
            <a:r>
              <a:rPr lang="en-US" dirty="0" smtClean="0"/>
              <a:t>What are her family’s reactions?</a:t>
            </a:r>
          </a:p>
          <a:p>
            <a:r>
              <a:rPr lang="en-US" dirty="0" smtClean="0"/>
              <a:t>What are phrases from the text that help you answer these?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4114800" y="5181600"/>
            <a:ext cx="4038600" cy="1066800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Key Information &amp; Details</a:t>
            </a:r>
          </a:p>
          <a:p>
            <a:pPr algn="ctr"/>
            <a:r>
              <a:rPr lang="en-US" sz="2400" dirty="0" smtClean="0"/>
              <a:t>Key Details</a:t>
            </a:r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Connecting with vocabulary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words describe the family’s reaction?</a:t>
            </a:r>
          </a:p>
          <a:p>
            <a:r>
              <a:rPr lang="en-US" dirty="0" smtClean="0"/>
              <a:t>How does the author use ‘sounds’ to help with the setting?</a:t>
            </a:r>
          </a:p>
          <a:p>
            <a:r>
              <a:rPr lang="en-US" dirty="0" smtClean="0"/>
              <a:t>What words describe how Libby is feeling?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4114800" y="4876800"/>
            <a:ext cx="4038600" cy="1066800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Author’s Craft-Vocabulary &amp; Organization</a:t>
            </a:r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Connecting with the author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Which statement best describes what the author probably thinks about </a:t>
            </a:r>
            <a:r>
              <a:rPr lang="en-US" dirty="0" smtClean="0"/>
              <a:t>Libby’s decision?</a:t>
            </a:r>
          </a:p>
          <a:p>
            <a:r>
              <a:rPr lang="en-US" dirty="0" smtClean="0"/>
              <a:t>Why do you think the author chose becoming a vegetarian as Libby’s declaration?</a:t>
            </a:r>
          </a:p>
          <a:p>
            <a:r>
              <a:rPr lang="en-US" dirty="0" smtClean="0"/>
              <a:t>The chapter title is Independence Day- how does this set up the scene?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4114800" y="5181600"/>
            <a:ext cx="4038600" cy="1066800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Author’s Craft- </a:t>
            </a:r>
            <a:r>
              <a:rPr lang="en-US" sz="3200" dirty="0" smtClean="0"/>
              <a:t>Author’s Purpose</a:t>
            </a:r>
            <a:endParaRPr lang="en-US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Close Reading Questions…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the author </a:t>
            </a:r>
            <a:r>
              <a:rPr lang="en-US" i="1" dirty="0"/>
              <a:t>telling</a:t>
            </a:r>
            <a:r>
              <a:rPr lang="en-US" dirty="0"/>
              <a:t> me here?</a:t>
            </a:r>
          </a:p>
          <a:p>
            <a:r>
              <a:rPr lang="en-US" dirty="0"/>
              <a:t>Are there any hard or important </a:t>
            </a:r>
            <a:r>
              <a:rPr lang="en-US" i="1" dirty="0"/>
              <a:t>words</a:t>
            </a:r>
            <a:r>
              <a:rPr lang="en-US" dirty="0"/>
              <a:t>?</a:t>
            </a:r>
          </a:p>
          <a:p>
            <a:r>
              <a:rPr lang="en-US" dirty="0"/>
              <a:t>What does the author want me to </a:t>
            </a:r>
            <a:r>
              <a:rPr lang="en-US" i="1" dirty="0"/>
              <a:t>understand</a:t>
            </a:r>
            <a:r>
              <a:rPr lang="en-US" dirty="0"/>
              <a:t>?</a:t>
            </a:r>
          </a:p>
          <a:p>
            <a:r>
              <a:rPr lang="en-US" dirty="0"/>
              <a:t>How does the author play with </a:t>
            </a:r>
            <a:r>
              <a:rPr lang="en-US" i="1" dirty="0"/>
              <a:t>language</a:t>
            </a:r>
            <a:r>
              <a:rPr lang="en-US" dirty="0"/>
              <a:t> to add to meaning?</a:t>
            </a:r>
          </a:p>
          <a:p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4114800" y="4876800"/>
            <a:ext cx="4038600" cy="1066800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Author’s Craft-Vocabulary &amp; Organization</a:t>
            </a:r>
            <a:endParaRPr lang="en-U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Text-dependent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4114800" y="5181600"/>
            <a:ext cx="4038600" cy="1066800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Key Information &amp; Details -Inference</a:t>
            </a:r>
            <a:endParaRPr lang="en-US" sz="32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33400" y="15240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>
                <a:solidFill>
                  <a:schemeClr val="tx2"/>
                </a:solidFill>
              </a:rPr>
              <a:t>How might Libby’s family react to her after this announcement? Based on…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kind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problems might arise? Based on…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103</TotalTime>
  <Words>366</Words>
  <Application>Microsoft Office PowerPoint</Application>
  <PresentationFormat>On-screen Show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Trek</vt:lpstr>
      <vt:lpstr>PowerPoint Presentation</vt:lpstr>
      <vt:lpstr>First Reading Page 125-133</vt:lpstr>
      <vt:lpstr>Talk to a friend…</vt:lpstr>
      <vt:lpstr>Teacher Read the Passage</vt:lpstr>
      <vt:lpstr>Text-dependent Questions</vt:lpstr>
      <vt:lpstr>Connecting with vocabulary </vt:lpstr>
      <vt:lpstr>Connecting with the author</vt:lpstr>
      <vt:lpstr>Close Reading Questions…</vt:lpstr>
      <vt:lpstr>Text-dependent Questions</vt:lpstr>
      <vt:lpstr>Text-dependent Questions</vt:lpstr>
      <vt:lpstr>Text connecting questions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Jennifer Wood</dc:creator>
  <cp:lastModifiedBy>Windows User</cp:lastModifiedBy>
  <cp:revision>10</cp:revision>
  <dcterms:created xsi:type="dcterms:W3CDTF">2013-06-11T15:14:59Z</dcterms:created>
  <dcterms:modified xsi:type="dcterms:W3CDTF">2014-07-31T03:26:39Z</dcterms:modified>
</cp:coreProperties>
</file>